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4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CBEC74-89D4-4CBF-9DF5-B7F7ED09D1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590B40-16A3-4781-8E4D-77C48599AD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28C761-CE52-4764-8431-5CBE79646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BB0A90-8D2A-4E77-B309-A36048C82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496C95-131F-4A26-9CAE-2F0206DF4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007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A4E959-D722-4932-AE53-D70902401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9A9804-2EC4-4937-8EB8-AD0E179A6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AA8EDE-C279-41B7-9404-E3DDBB15B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BD15B8-93DE-49F4-9D5E-7484CB2A8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B047E9-31B7-4F23-9F42-851871F69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23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73C81F-B6E6-4784-A9C4-BDA1073D7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BF8FB8-0333-4F6F-947A-410B27BEA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D192B4-9100-4034-8A7D-D8D377581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16F3A4-31BC-4DF3-B8C2-0719A0FD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C20DEE-9CEC-4D9B-8A5E-AC0BD966B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031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C49E51-5BEC-4AAE-8E5A-33A88F2CB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3B03E0-9820-41AB-9ECE-F634166618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1FD1341-E0A9-49B8-B575-C4C450B909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AEA1AB-EEFF-44AD-BA27-FAE33252A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48388C-1A76-4A7C-8545-5379C0386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3FE75C-ABD7-4A02-918B-2296013C1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12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450B67-0F47-47EE-AD49-0BB8808F7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63647A-C2ED-409A-B78D-467699D5D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E9B2F5-6295-4D82-8A53-8C301B40D2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897AFBD-37AD-41C2-AEAA-B99A05E56B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885C171-16B7-451F-A63A-BDC20F77D2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074E623-EDC1-4F6B-B82D-8B56A513A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07618BB-95AC-49C3-8C62-BBBC88C88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0DE9921-291A-45E0-86DD-0DEF6360F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1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13AA2-F6B9-49EC-B897-ACB31CD3D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1893D83-5009-46AE-B101-6A00FF3A0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8D6FECE-FA95-4153-972E-1B5A4F5C4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0372FF-AEE6-4B90-87DD-041E134E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281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12A6795-7882-4247-B2E7-1F8AB57F7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FBCF2EC-BDA0-401B-9481-1ADBE853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AB7C96-A816-4309-86F6-FAF68776A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066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E6FCAC-89FB-439A-98FB-A06FDAB3C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31DE1-6252-41D0-861C-6E0B4B543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7C21C7-BEF3-4F49-80F0-57CA8DA20D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78C25B-B0C5-442D-8854-251F5637B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AF2BE52-78CC-421F-BF6C-05886E72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81F961B-47C3-4A24-A237-2F90AF29A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3D7542-E393-46AA-BE24-E7682DC24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555833E-1C65-4FC1-BAD4-9A111221E2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7D0413F-19A3-4FBA-9135-0B097DAD4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D59C31-7571-4D9E-BE3B-A1FE7F781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9CDCFF-73EB-4F71-92D5-9AC5B3A0A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0C4F8D-1EC2-4AFF-B071-8851B737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205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9B4813-D8AE-44CD-A86B-C7D96B6A7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16308D1-C09A-412E-96DE-7495444FD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334E74-81FA-434C-83B1-E6CA74BA2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0785624-B209-4D8D-9E93-C0C2DC8A0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FF8ACF-FCC9-4568-9EC9-E67A10EDF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89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3A931A-7C39-41AC-B242-1ED47A2DCC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24551C-299C-4086-8705-CF708B8EC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7F4237-0E75-4043-BCF9-472D191A0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B67400-69D3-4BB1-AB74-FB42DE547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D82D2A-9B38-4F8B-9BC8-766246609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6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0D802-1277-484E-981A-A4805F405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890B06-30C0-4B6E-A653-97DC4CCEB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32F9EC-652C-4C00-8EA3-BDF28218D2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268AC-D257-4574-9B91-DA265B4A6D7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884CD6-E08B-485B-9810-6A55FE1BD1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456C39-FB61-4893-9880-8BF39C9479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3C57D-8F88-44C9-B088-D9F8AE4058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106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etskaya_-_Uchat_V_Shkole-(megapesni.com)">
            <a:hlinkClick r:id="" action="ppaction://media"/>
            <a:extLst>
              <a:ext uri="{FF2B5EF4-FFF2-40B4-BE49-F238E27FC236}">
                <a16:creationId xmlns:a16="http://schemas.microsoft.com/office/drawing/2014/main" id="{60B8BA43-E060-4EC3-BA28-D008C5583F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32964" y="2856230"/>
            <a:ext cx="2702560" cy="270256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A78F2E4-E2A1-417B-81E0-4C0021BCE7E4}"/>
              </a:ext>
            </a:extLst>
          </p:cNvPr>
          <p:cNvSpPr/>
          <p:nvPr/>
        </p:nvSpPr>
        <p:spPr>
          <a:xfrm>
            <a:off x="1870331" y="1400810"/>
            <a:ext cx="82278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Песня «Чему учат в школе»</a:t>
            </a:r>
          </a:p>
        </p:txBody>
      </p:sp>
    </p:spTree>
    <p:extLst>
      <p:ext uri="{BB962C8B-B14F-4D97-AF65-F5344CB8AC3E}">
        <p14:creationId xmlns:p14="http://schemas.microsoft.com/office/powerpoint/2010/main" val="157724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7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BD7CD3B-F4C6-45BE-996D-A59616CEF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1" y="0"/>
            <a:ext cx="48866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DAEC0BC-0BD5-4A4B-B942-2C8019EB8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74" y="0"/>
            <a:ext cx="5521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92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4533CDA7-DB07-48C7-8E0E-251B44C0C7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r="5000"/>
          <a:stretch/>
        </p:blipFill>
        <p:spPr bwMode="auto">
          <a:xfrm>
            <a:off x="325120" y="1143000"/>
            <a:ext cx="554736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6E309BC-4947-4AC5-AA81-CFDC74F9B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" r="2667"/>
          <a:stretch/>
        </p:blipFill>
        <p:spPr bwMode="auto">
          <a:xfrm>
            <a:off x="6319520" y="1143000"/>
            <a:ext cx="554736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035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59DCAFCC-984C-4720-BF23-7CEF04D4E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221" y="528233"/>
            <a:ext cx="8651557" cy="5801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866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35A239DD-5748-4D11-8EE7-E2081F299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8" y="0"/>
            <a:ext cx="9572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9320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</Words>
  <Application>Microsoft Office PowerPoint</Application>
  <PresentationFormat>Широкоэкранный</PresentationFormat>
  <Paragraphs>1</Paragraphs>
  <Slides>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ira</dc:creator>
  <cp:lastModifiedBy>ira</cp:lastModifiedBy>
  <cp:revision>2</cp:revision>
  <dcterms:created xsi:type="dcterms:W3CDTF">2020-05-19T18:31:33Z</dcterms:created>
  <dcterms:modified xsi:type="dcterms:W3CDTF">2020-05-19T18:49:41Z</dcterms:modified>
</cp:coreProperties>
</file>